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9" roundtripDataSignature="AMtx7mjAfa9OIuJdZbNhV7klv9NK9gL7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e338fcd05d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e338fcd05d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maž ze slidu část metoda 5 proč tedy pravou stranu slidu a zbylý text vycentruj" id="134" name="Google Shape;134;g3e338fcd05d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500" y="0"/>
            <a:ext cx="16383000" cy="91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